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trictFirstAndLastChars="0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buClr>
                <a:schemeClr val="dk1"/>
              </a:buClr>
              <a:buFont typeface="Arial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endParaRPr lang="e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buClr>
                <a:srgbClr val="000000"/>
              </a:buClr>
              <a:buFont typeface="Arial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endParaRPr lang="e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ivKjR5WfR4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yMWKIhQkehc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nxpCBsxwv2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Makers, Hackers, and Badges at the Denver Public Library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Zeth Lietzau, Manager</a:t>
            </a:r>
          </a:p>
          <a:p>
            <a:pPr>
              <a:spcBef>
                <a:spcPts val="0"/>
              </a:spcBef>
              <a:buNone/>
            </a:pPr>
            <a:r>
              <a:rPr lang="en" sz="1800"/>
              <a:t>Community Technology Center / Digital User Experience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>
            <a:hlinkClick r:id="rId3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1626"/>
            <a:ext cx="9143994" cy="3814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1964" y="0"/>
            <a:ext cx="530007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938425" y="672475"/>
            <a:ext cx="7145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So Why Badge?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200" y="2774947"/>
            <a:ext cx="2727599" cy="27275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5424300" y="6530850"/>
            <a:ext cx="37196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</a:rPr>
              <a:t>https://www.flickr.com/photos/dark_imp666/2119349952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9476"/>
            <a:ext cx="9144000" cy="6099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765" y="0"/>
            <a:ext cx="6962469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234" y="0"/>
            <a:ext cx="672352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596" y="157521"/>
            <a:ext cx="5005949" cy="13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169650" y="2684775"/>
            <a:ext cx="4265100" cy="391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2400"/>
              <a:t>Infrastructure</a:t>
            </a:r>
          </a:p>
          <a:p>
            <a:pPr marL="1371600" lvl="0" indent="-3810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666666"/>
                </a:solidFill>
              </a:rPr>
              <a:t>Infrastructure</a:t>
            </a:r>
          </a:p>
          <a:p>
            <a:pPr marL="1371600" lvl="0" indent="-3810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666666"/>
                </a:solidFill>
              </a:rPr>
              <a:t>Standard</a:t>
            </a:r>
          </a:p>
          <a:p>
            <a:pPr marL="1371600" lvl="0" indent="-381000" rtl="0">
              <a:lnSpc>
                <a:spcPct val="115000"/>
              </a:lnSpc>
              <a:spcBef>
                <a:spcPts val="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CC0000"/>
                </a:solidFill>
              </a:rPr>
              <a:t>Endorsement</a:t>
            </a:r>
          </a:p>
          <a:p>
            <a:pPr marL="1371600" lvl="0" indent="-3810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666666"/>
                </a:solidFill>
              </a:rPr>
              <a:t>Messaging</a:t>
            </a:r>
          </a:p>
          <a:p>
            <a:pPr marL="1371600" lvl="0" indent="-3810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666666"/>
                </a:solidFill>
              </a:rPr>
              <a:t>Research</a:t>
            </a:r>
          </a:p>
          <a:p>
            <a:pPr marL="1371600" lvl="0" indent="-3810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666666"/>
                </a:solidFill>
              </a:rPr>
              <a:t>Policy</a:t>
            </a:r>
          </a:p>
          <a:p>
            <a:pPr marL="1371600" lvl="0" indent="-381000">
              <a:lnSpc>
                <a:spcPct val="115000"/>
              </a:lnSpc>
              <a:spcBef>
                <a:spcPts val="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CC0000"/>
                </a:solidFill>
              </a:rPr>
              <a:t>Directory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3950025" y="2617175"/>
            <a:ext cx="5471399" cy="391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2400"/>
              <a:t>Ecosystem</a:t>
            </a:r>
          </a:p>
          <a:p>
            <a:pPr marL="1371600" lvl="0" indent="-3810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666666"/>
                </a:solidFill>
              </a:rPr>
              <a:t>Higher Ed.</a:t>
            </a:r>
          </a:p>
          <a:p>
            <a:pPr marL="1371600" lvl="0" indent="-381000" rtl="0">
              <a:lnSpc>
                <a:spcPct val="115000"/>
              </a:lnSpc>
              <a:spcBef>
                <a:spcPts val="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CC0000"/>
                </a:solidFill>
              </a:rPr>
              <a:t>Workforce</a:t>
            </a:r>
          </a:p>
          <a:p>
            <a:pPr marL="1371600" lvl="0" indent="-3810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666666"/>
                </a:solidFill>
              </a:rPr>
              <a:t>Educators/Prof. Dev.</a:t>
            </a:r>
          </a:p>
          <a:p>
            <a:pPr marL="1371600" lvl="0" indent="-381000" rtl="0">
              <a:lnSpc>
                <a:spcPct val="115000"/>
              </a:lnSpc>
              <a:spcBef>
                <a:spcPts val="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CC0000"/>
                </a:solidFill>
              </a:rPr>
              <a:t>Cities &amp; Network Systems</a:t>
            </a:r>
          </a:p>
          <a:p>
            <a:pPr marL="1371600" lvl="0" indent="-381000" rtl="0">
              <a:lnSpc>
                <a:spcPct val="115000"/>
              </a:lnSpc>
              <a:spcBef>
                <a:spcPts val="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CC0000"/>
                </a:solidFill>
              </a:rPr>
              <a:t>Digital / Web Literacies</a:t>
            </a:r>
          </a:p>
          <a:p>
            <a:pPr marL="1371600" lvl="0" indent="-38100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666666"/>
                </a:solidFill>
              </a:rPr>
              <a:t>Globalization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2438400" y="170845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/>
              <a:t>Working Groups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1" name="Shape 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00" y="436412"/>
            <a:ext cx="8970799" cy="598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234" y="0"/>
            <a:ext cx="672352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>
            <a:hlinkClick r:id="rId3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4963"/>
            <a:ext cx="9144000" cy="51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0" y="0"/>
            <a:ext cx="8903999" cy="650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13212"/>
            <a:ext cx="9143998" cy="363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>
            <a:hlinkClick r:id="rId3"/>
          </p:cNvPr>
          <p:cNvSpPr/>
          <p:nvPr/>
        </p:nvSpPr>
        <p:spPr>
          <a:xfrm>
            <a:off x="0" y="0"/>
            <a:ext cx="9048025" cy="678602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k-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PresentationFormat>On-screen Show (4:3)</PresentationFormat>
  <Paragraphs>21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dark-gradient</vt:lpstr>
      <vt:lpstr>Makers, Hackers, and Badges at the Denver Public Library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2014-10-23T20:08:39Z</dcterms:modified>
</cp:coreProperties>
</file>